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  <p:sldId id="271" r:id="rId1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9A3"/>
    <a:srgbClr val="366A2A"/>
    <a:srgbClr val="5CCD7E"/>
    <a:srgbClr val="66FF33"/>
    <a:srgbClr val="CC0099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2333D-611D-52DF-42C8-755C5DDA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689350-90FF-5911-C38B-904AB38FB7F9}"/>
              </a:ext>
            </a:extLst>
          </p:cNvPr>
          <p:cNvSpPr txBox="1"/>
          <p:nvPr/>
        </p:nvSpPr>
        <p:spPr>
          <a:xfrm>
            <a:off x="0" y="874499"/>
            <a:ext cx="100584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B698D-D343-DAAA-DC3B-A7D799B9D76D}"/>
              </a:ext>
            </a:extLst>
          </p:cNvPr>
          <p:cNvSpPr txBox="1"/>
          <p:nvPr/>
        </p:nvSpPr>
        <p:spPr>
          <a:xfrm>
            <a:off x="0" y="-49458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ل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غ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ب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0389A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ة</a:t>
            </a:r>
            <a:r>
              <a:rPr kumimoji="0" lang="ar-AE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66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ح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و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ن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AE" sz="66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ت</a:t>
            </a:r>
            <a:endParaRPr lang="en-US" sz="6600" dirty="0">
              <a:ln w="3175">
                <a:solidFill>
                  <a:sysClr val="windowText" lastClr="000000"/>
                </a:solidFill>
              </a:ln>
              <a:solidFill>
                <a:srgbClr val="0389A3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88258" y="793644"/>
            <a:ext cx="32701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هد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D82F-F296-9B36-2911-911A56A8EF7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8D7FB-3385-ACE7-7DA8-8E4C0853CAE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681FE-8E3D-88C8-03CC-CBC21EFE0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117" l="4688" r="96973">
                        <a14:foregroundMark x1="10156" y1="37012" x2="4785" y2="25098"/>
                        <a14:foregroundMark x1="5371" y1="19141" x2="5762" y2="19141"/>
                        <a14:foregroundMark x1="33105" y1="6543" x2="35840" y2="8691"/>
                        <a14:foregroundMark x1="9180" y1="16602" x2="11133" y2="16797"/>
                        <a14:foregroundMark x1="39648" y1="5371" x2="41211" y2="5957"/>
                        <a14:foregroundMark x1="30762" y1="5371" x2="30762" y2="5371"/>
                        <a14:foregroundMark x1="96973" y1="43945" x2="87793" y2="53223"/>
                        <a14:foregroundMark x1="87793" y1="53223" x2="87500" y2="54199"/>
                        <a14:foregroundMark x1="80762" y1="94336" x2="80176" y2="88867"/>
                        <a14:foregroundMark x1="63184" y1="94727" x2="46973" y2="95117"/>
                        <a14:foregroundMark x1="34082" y1="5566" x2="34082" y2="5566"/>
                        <a14:foregroundMark x1="34668" y1="5762" x2="33887" y2="5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170" y="2147341"/>
            <a:ext cx="3477718" cy="3477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7DB896-E385-4929-F907-7C126BFCF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117" l="4688" r="96973">
                        <a14:foregroundMark x1="10156" y1="37012" x2="4785" y2="25098"/>
                        <a14:foregroundMark x1="5371" y1="19141" x2="5762" y2="19141"/>
                        <a14:foregroundMark x1="33105" y1="6543" x2="35840" y2="8691"/>
                        <a14:foregroundMark x1="9180" y1="16602" x2="11133" y2="16797"/>
                        <a14:foregroundMark x1="39648" y1="5371" x2="41211" y2="5957"/>
                        <a14:foregroundMark x1="30762" y1="5371" x2="30762" y2="5371"/>
                        <a14:foregroundMark x1="96973" y1="43945" x2="87793" y2="53223"/>
                        <a14:foregroundMark x1="87793" y1="53223" x2="87500" y2="54199"/>
                        <a14:foregroundMark x1="80762" y1="94336" x2="80176" y2="88867"/>
                        <a14:foregroundMark x1="63184" y1="94727" x2="46973" y2="95117"/>
                        <a14:foregroundMark x1="34082" y1="5566" x2="34082" y2="5566"/>
                        <a14:foregroundMark x1="34668" y1="5762" x2="33887" y2="517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12" y="1636880"/>
            <a:ext cx="5639131" cy="56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46723" y="795135"/>
            <a:ext cx="30127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ن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A212C-CDD3-CB94-E8CD-491EB7EF019C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7B88A-BA8F-ECB6-4776-322D192E1DD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5D58C-1C7E-A019-4FF9-68FC9291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36" b="92090" l="8594" r="91309">
                        <a14:foregroundMark x1="16992" y1="8301" x2="23145" y2="18359"/>
                        <a14:foregroundMark x1="12305" y1="10840" x2="12305" y2="10840"/>
                        <a14:foregroundMark x1="10840" y1="14063" x2="14355" y2="9375"/>
                        <a14:foregroundMark x1="14063" y1="9570" x2="11621" y2="11621"/>
                        <a14:foregroundMark x1="13867" y1="9570" x2="10449" y2="17969"/>
                        <a14:foregroundMark x1="10449" y1="17969" x2="11035" y2="19238"/>
                        <a14:foregroundMark x1="14355" y1="9180" x2="17969" y2="17480"/>
                        <a14:foregroundMark x1="17969" y1="17480" x2="29688" y2="26074"/>
                        <a14:foregroundMark x1="29688" y1="26074" x2="37891" y2="27832"/>
                        <a14:foregroundMark x1="37891" y1="27832" x2="38281" y2="28223"/>
                        <a14:foregroundMark x1="33789" y1="43945" x2="24512" y2="29004"/>
                        <a14:foregroundMark x1="41895" y1="38867" x2="50098" y2="25293"/>
                        <a14:foregroundMark x1="51563" y1="21289" x2="57324" y2="28027"/>
                        <a14:foregroundMark x1="57324" y1="28027" x2="47656" y2="40234"/>
                        <a14:foregroundMark x1="47656" y1="40234" x2="38867" y2="41504"/>
                        <a14:foregroundMark x1="59082" y1="16895" x2="60742" y2="18555"/>
                        <a14:foregroundMark x1="57715" y1="9375" x2="52051" y2="14746"/>
                        <a14:foregroundMark x1="52051" y1="14746" x2="51367" y2="16895"/>
                        <a14:foregroundMark x1="84082" y1="17383" x2="77441" y2="24023"/>
                        <a14:foregroundMark x1="77441" y1="24023" x2="75195" y2="30078"/>
                        <a14:foregroundMark x1="75195" y1="30078" x2="74902" y2="43945"/>
                        <a14:foregroundMark x1="74902" y1="29590" x2="76855" y2="22852"/>
                        <a14:foregroundMark x1="76855" y1="22852" x2="82031" y2="17773"/>
                        <a14:foregroundMark x1="82031" y1="17773" x2="84082" y2="17578"/>
                        <a14:foregroundMark x1="89258" y1="19629" x2="91309" y2="22656"/>
                        <a14:foregroundMark x1="69141" y1="91211" x2="71875" y2="85547"/>
                        <a14:foregroundMark x1="57715" y1="75488" x2="58301" y2="68164"/>
                        <a14:foregroundMark x1="36426" y1="74902" x2="41992" y2="54980"/>
                        <a14:foregroundMark x1="39258" y1="88965" x2="47266" y2="87109"/>
                        <a14:foregroundMark x1="47266" y1="87109" x2="47266" y2="87109"/>
                        <a14:foregroundMark x1="24707" y1="88770" x2="27148" y2="84863"/>
                        <a14:foregroundMark x1="31738" y1="36621" x2="37891" y2="37891"/>
                        <a14:foregroundMark x1="37891" y1="37891" x2="42578" y2="37012"/>
                        <a14:foregroundMark x1="15137" y1="8398" x2="15137" y2="9180"/>
                        <a14:foregroundMark x1="10449" y1="13867" x2="11230" y2="12402"/>
                        <a14:foregroundMark x1="10449" y1="14941" x2="11035" y2="13672"/>
                        <a14:foregroundMark x1="10254" y1="14648" x2="13672" y2="18555"/>
                        <a14:foregroundMark x1="8691" y1="37598" x2="8691" y2="37598"/>
                        <a14:foregroundMark x1="11523" y1="10938" x2="15332" y2="8496"/>
                        <a14:foregroundMark x1="15723" y1="7910" x2="12207" y2="11035"/>
                        <a14:foregroundMark x1="10156" y1="15137" x2="10840" y2="12988"/>
                        <a14:foregroundMark x1="10059" y1="14258" x2="10645" y2="16211"/>
                        <a14:foregroundMark x1="10156" y1="15723" x2="13867" y2="10156"/>
                        <a14:foregroundMark x1="10156" y1="13672" x2="10156" y2="15430"/>
                        <a14:foregroundMark x1="9961" y1="15039" x2="10254" y2="17578"/>
                        <a14:foregroundMark x1="50684" y1="8496" x2="50684" y2="8496"/>
                        <a14:foregroundMark x1="48242" y1="6836" x2="48242" y2="6836"/>
                        <a14:foregroundMark x1="29590" y1="7227" x2="29590" y2="7227"/>
                        <a14:foregroundMark x1="27637" y1="8691" x2="27637" y2="8691"/>
                        <a14:foregroundMark x1="35352" y1="11426" x2="31543" y2="13477"/>
                        <a14:foregroundMark x1="43555" y1="11621" x2="39941" y2="11621"/>
                        <a14:foregroundMark x1="44824" y1="91895" x2="45020" y2="91895"/>
                        <a14:foregroundMark x1="56250" y1="91699" x2="56250" y2="91699"/>
                        <a14:foregroundMark x1="30859" y1="91895" x2="30859" y2="91895"/>
                        <a14:foregroundMark x1="57324" y1="92090" x2="60254" y2="91113"/>
                        <a14:foregroundMark x1="73145" y1="92090" x2="69238" y2="91309"/>
                        <a14:backgroundMark x1="62988" y1="95605" x2="63477" y2="91699"/>
                        <a14:backgroundMark x1="39941" y1="82910" x2="39941" y2="81445"/>
                        <a14:backgroundMark x1="63477" y1="92480" x2="63867" y2="91016"/>
                        <a14:backgroundMark x1="66113" y1="83691" x2="65723" y2="80664"/>
                        <a14:backgroundMark x1="50488" y1="91797" x2="50488" y2="91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30" y="2381656"/>
            <a:ext cx="3647670" cy="364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12A79-63EE-B728-7565-3EE6A1981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36" b="92090" l="8594" r="91309">
                        <a14:foregroundMark x1="16992" y1="8301" x2="23145" y2="18359"/>
                        <a14:foregroundMark x1="12305" y1="10840" x2="12305" y2="10840"/>
                        <a14:foregroundMark x1="10840" y1="14063" x2="14355" y2="9375"/>
                        <a14:foregroundMark x1="14063" y1="9570" x2="11621" y2="11621"/>
                        <a14:foregroundMark x1="13867" y1="9570" x2="10449" y2="17969"/>
                        <a14:foregroundMark x1="10449" y1="17969" x2="11035" y2="19238"/>
                        <a14:foregroundMark x1="14355" y1="9180" x2="17969" y2="17480"/>
                        <a14:foregroundMark x1="17969" y1="17480" x2="29688" y2="26074"/>
                        <a14:foregroundMark x1="29688" y1="26074" x2="37891" y2="27832"/>
                        <a14:foregroundMark x1="37891" y1="27832" x2="38281" y2="28223"/>
                        <a14:foregroundMark x1="33789" y1="43945" x2="24512" y2="29004"/>
                        <a14:foregroundMark x1="41895" y1="38867" x2="50098" y2="25293"/>
                        <a14:foregroundMark x1="51563" y1="21289" x2="57324" y2="28027"/>
                        <a14:foregroundMark x1="57324" y1="28027" x2="47656" y2="40234"/>
                        <a14:foregroundMark x1="47656" y1="40234" x2="38867" y2="41504"/>
                        <a14:foregroundMark x1="59082" y1="16895" x2="60742" y2="18555"/>
                        <a14:foregroundMark x1="57715" y1="9375" x2="52051" y2="14746"/>
                        <a14:foregroundMark x1="52051" y1="14746" x2="51367" y2="16895"/>
                        <a14:foregroundMark x1="84082" y1="17383" x2="77441" y2="24023"/>
                        <a14:foregroundMark x1="77441" y1="24023" x2="75195" y2="30078"/>
                        <a14:foregroundMark x1="75195" y1="30078" x2="74902" y2="43945"/>
                        <a14:foregroundMark x1="74902" y1="29590" x2="76855" y2="22852"/>
                        <a14:foregroundMark x1="76855" y1="22852" x2="82031" y2="17773"/>
                        <a14:foregroundMark x1="82031" y1="17773" x2="84082" y2="17578"/>
                        <a14:foregroundMark x1="89258" y1="19629" x2="91309" y2="22656"/>
                        <a14:foregroundMark x1="69141" y1="91211" x2="71875" y2="85547"/>
                        <a14:foregroundMark x1="57715" y1="75488" x2="58301" y2="68164"/>
                        <a14:foregroundMark x1="36426" y1="74902" x2="41992" y2="54980"/>
                        <a14:foregroundMark x1="39258" y1="88965" x2="47266" y2="87109"/>
                        <a14:foregroundMark x1="47266" y1="87109" x2="47266" y2="87109"/>
                        <a14:foregroundMark x1="24707" y1="88770" x2="27148" y2="84863"/>
                        <a14:foregroundMark x1="31738" y1="36621" x2="37891" y2="37891"/>
                        <a14:foregroundMark x1="37891" y1="37891" x2="42578" y2="37012"/>
                        <a14:foregroundMark x1="15137" y1="8398" x2="15137" y2="9180"/>
                        <a14:foregroundMark x1="10449" y1="13867" x2="11230" y2="12402"/>
                        <a14:foregroundMark x1="10449" y1="14941" x2="11035" y2="13672"/>
                        <a14:foregroundMark x1="10254" y1="14648" x2="13672" y2="18555"/>
                        <a14:foregroundMark x1="8691" y1="37598" x2="8691" y2="37598"/>
                        <a14:foregroundMark x1="11523" y1="10938" x2="15332" y2="8496"/>
                        <a14:foregroundMark x1="15723" y1="7910" x2="12207" y2="11035"/>
                        <a14:foregroundMark x1="10156" y1="15137" x2="10840" y2="12988"/>
                        <a14:foregroundMark x1="10059" y1="14258" x2="10645" y2="16211"/>
                        <a14:foregroundMark x1="10156" y1="15723" x2="13867" y2="10156"/>
                        <a14:foregroundMark x1="10156" y1="13672" x2="10156" y2="15430"/>
                        <a14:foregroundMark x1="9961" y1="15039" x2="10254" y2="17578"/>
                        <a14:foregroundMark x1="50684" y1="8496" x2="50684" y2="8496"/>
                        <a14:foregroundMark x1="48242" y1="6836" x2="48242" y2="6836"/>
                        <a14:foregroundMark x1="29590" y1="7227" x2="29590" y2="7227"/>
                        <a14:foregroundMark x1="27637" y1="8691" x2="27637" y2="8691"/>
                        <a14:foregroundMark x1="35352" y1="11426" x2="31543" y2="13477"/>
                        <a14:foregroundMark x1="43555" y1="11621" x2="39941" y2="11621"/>
                        <a14:foregroundMark x1="44824" y1="91895" x2="45020" y2="91895"/>
                        <a14:foregroundMark x1="56250" y1="91699" x2="56250" y2="91699"/>
                        <a14:foregroundMark x1="30859" y1="91895" x2="30859" y2="91895"/>
                        <a14:foregroundMark x1="57324" y1="92090" x2="60254" y2="91113"/>
                        <a14:foregroundMark x1="73145" y1="92090" x2="69238" y2="91309"/>
                        <a14:backgroundMark x1="62988" y1="95605" x2="63477" y2="91699"/>
                        <a14:backgroundMark x1="39941" y1="82910" x2="39941" y2="81445"/>
                        <a14:backgroundMark x1="63477" y1="92480" x2="63867" y2="91016"/>
                        <a14:backgroundMark x1="66113" y1="83691" x2="65723" y2="80664"/>
                        <a14:backgroundMark x1="50488" y1="91797" x2="50488" y2="918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882" y="1429155"/>
            <a:ext cx="6590612" cy="65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45636" y="809220"/>
            <a:ext cx="562588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ح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مار وحشي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754AFD-EF8C-0D28-F423-77D92CCBE0C3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E5EEB-D8AE-E626-2473-FC98A220BA9A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A5748-559E-FA04-0484-6BEF2FB9D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14" y="2097266"/>
            <a:ext cx="4241799" cy="4241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8A9D6-A2CF-C42F-F012-8D6F4D297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0" y="1686578"/>
            <a:ext cx="6530478" cy="65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75939" y="809220"/>
            <a:ext cx="368246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ك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نغر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05AFC-AC59-5437-E1F2-91E2B8B232C3}"/>
              </a:ext>
            </a:extLst>
          </p:cNvPr>
          <p:cNvSpPr txBox="1"/>
          <p:nvPr/>
        </p:nvSpPr>
        <p:spPr>
          <a:xfrm>
            <a:off x="-111106" y="-107917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DA0F3-E78B-07C7-64B9-B682CBB6B06B}"/>
              </a:ext>
            </a:extLst>
          </p:cNvPr>
          <p:cNvSpPr txBox="1"/>
          <p:nvPr/>
        </p:nvSpPr>
        <p:spPr>
          <a:xfrm>
            <a:off x="65952" y="809220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808DF-F48E-4DBF-729B-6C6C8A849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1016" l="8984" r="91602">
                        <a14:foregroundMark x1="27344" y1="32031" x2="27344" y2="32031"/>
                        <a14:foregroundMark x1="45313" y1="30469" x2="45313" y2="30469"/>
                        <a14:foregroundMark x1="65527" y1="6543" x2="65527" y2="6543"/>
                        <a14:foregroundMark x1="15039" y1="7324" x2="15039" y2="7324"/>
                        <a14:foregroundMark x1="36621" y1="11230" x2="36621" y2="11230"/>
                        <a14:foregroundMark x1="51270" y1="91016" x2="51270" y2="91016"/>
                        <a14:foregroundMark x1="91602" y1="89453" x2="91602" y2="89453"/>
                        <a14:foregroundMark x1="8984" y1="89844" x2="8984" y2="89844"/>
                        <a14:foregroundMark x1="13672" y1="6543" x2="13672" y2="6543"/>
                        <a14:foregroundMark x1="59961" y1="6543" x2="59961" y2="6543"/>
                        <a14:backgroundMark x1="37012" y1="13867" x2="37012" y2="13867"/>
                        <a14:backgroundMark x1="36426" y1="11035" x2="36426" y2="11035"/>
                        <a14:backgroundMark x1="36816" y1="11426" x2="36816" y2="11426"/>
                        <a14:backgroundMark x1="36621" y1="11914" x2="36621" y2="9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76" y="2087380"/>
            <a:ext cx="3861822" cy="3861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94925-946C-7D5E-2589-325F65E23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1016" l="8984" r="91602">
                        <a14:foregroundMark x1="27344" y1="32031" x2="27344" y2="32031"/>
                        <a14:foregroundMark x1="45313" y1="30469" x2="45313" y2="30469"/>
                        <a14:foregroundMark x1="65527" y1="6543" x2="65527" y2="6543"/>
                        <a14:foregroundMark x1="15039" y1="7324" x2="15039" y2="7324"/>
                        <a14:foregroundMark x1="36621" y1="11230" x2="36621" y2="11230"/>
                        <a14:foregroundMark x1="51270" y1="91016" x2="51270" y2="91016"/>
                        <a14:foregroundMark x1="91602" y1="89453" x2="91602" y2="89453"/>
                        <a14:foregroundMark x1="8984" y1="89844" x2="8984" y2="89844"/>
                        <a14:foregroundMark x1="13672" y1="6543" x2="13672" y2="6543"/>
                        <a14:foregroundMark x1="59961" y1="6543" x2="59961" y2="6543"/>
                        <a14:backgroundMark x1="37012" y1="13867" x2="37012" y2="13867"/>
                        <a14:backgroundMark x1="36426" y1="11035" x2="36426" y2="11035"/>
                        <a14:backgroundMark x1="36816" y1="11426" x2="36816" y2="11426"/>
                        <a14:backgroundMark x1="36621" y1="11914" x2="36621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2" y="1632287"/>
            <a:ext cx="6077547" cy="60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91533" y="795135"/>
            <a:ext cx="302507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ظ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بي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414126-D420-77F1-7A0D-31D5FC26CF1D}"/>
              </a:ext>
            </a:extLst>
          </p:cNvPr>
          <p:cNvSpPr txBox="1"/>
          <p:nvPr/>
        </p:nvSpPr>
        <p:spPr>
          <a:xfrm>
            <a:off x="-189162" y="-122002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C4EB0-4842-3B11-F244-1D35A0DD5F5D}"/>
              </a:ext>
            </a:extLst>
          </p:cNvPr>
          <p:cNvSpPr txBox="1"/>
          <p:nvPr/>
        </p:nvSpPr>
        <p:spPr>
          <a:xfrm>
            <a:off x="-12104" y="795135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D0C7E-D376-5254-CE2E-726CA1338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6973" l="4590" r="97852">
                        <a14:foregroundMark x1="12695" y1="4199" x2="28223" y2="8887"/>
                        <a14:foregroundMark x1="28223" y1="8887" x2="31348" y2="14453"/>
                        <a14:foregroundMark x1="26563" y1="5371" x2="31738" y2="8496"/>
                        <a14:foregroundMark x1="4590" y1="18945" x2="4590" y2="18945"/>
                        <a14:foregroundMark x1="71484" y1="7324" x2="71484" y2="7324"/>
                        <a14:foregroundMark x1="50488" y1="31250" x2="50488" y2="31250"/>
                        <a14:foregroundMark x1="52441" y1="39551" x2="52441" y2="39551"/>
                        <a14:foregroundMark x1="28516" y1="30664" x2="28516" y2="30664"/>
                        <a14:foregroundMark x1="49902" y1="29883" x2="49902" y2="29883"/>
                        <a14:foregroundMark x1="26758" y1="30859" x2="26758" y2="30859"/>
                        <a14:foregroundMark x1="51270" y1="29492" x2="48730" y2="32031"/>
                        <a14:foregroundMark x1="86523" y1="50879" x2="92676" y2="35840"/>
                        <a14:foregroundMark x1="97168" y1="43164" x2="97168" y2="43164"/>
                        <a14:foregroundMark x1="97949" y1="47070" x2="97949" y2="47070"/>
                        <a14:foregroundMark x1="88672" y1="95703" x2="88672" y2="90820"/>
                        <a14:foregroundMark x1="48340" y1="96973" x2="48340" y2="94727"/>
                        <a14:foregroundMark x1="80566" y1="3809" x2="76563" y2="4590"/>
                        <a14:foregroundMark x1="57031" y1="3516" x2="60547" y2="3809"/>
                        <a14:foregroundMark x1="9797" y1="3992" x2="11523" y2="4395"/>
                        <a14:foregroundMark x1="8594" y1="3711" x2="9730" y2="3976"/>
                        <a14:foregroundMark x1="25781" y1="2930" x2="27148" y2="4199"/>
                        <a14:foregroundMark x1="55859" y1="3125" x2="56836" y2="3125"/>
                        <a14:foregroundMark x1="80176" y1="2734" x2="80176" y2="2734"/>
                        <a14:foregroundMark x1="50000" y1="39453" x2="50000" y2="39453"/>
                        <a14:foregroundMark x1="59473" y1="2539" x2="59473" y2="2539"/>
                        <a14:foregroundMark x1="61328" y1="2344" x2="57031" y2="2051"/>
                        <a14:backgroundMark x1="9180" y1="2246" x2="9180" y2="2051"/>
                        <a14:backgroundMark x1="8789" y1="2051" x2="8789" y2="2051"/>
                        <a14:backgroundMark x1="8301" y1="2051" x2="9766" y2="977"/>
                        <a14:backgroundMark x1="9082" y1="1953" x2="11328" y2="1855"/>
                        <a14:backgroundMark x1="11328" y1="1855" x2="13184" y2="2344"/>
                        <a14:backgroundMark x1="8203" y1="2051" x2="9668" y2="1953"/>
                        <a14:backgroundMark x1="9668" y1="1855" x2="7324" y2="2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1250" y="2392007"/>
            <a:ext cx="335280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D8C521-2390-755E-8EEB-18815B0BA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6973" l="4590" r="97852">
                        <a14:foregroundMark x1="12695" y1="4199" x2="28223" y2="8887"/>
                        <a14:foregroundMark x1="28223" y1="8887" x2="31348" y2="14453"/>
                        <a14:foregroundMark x1="26563" y1="5371" x2="31738" y2="8496"/>
                        <a14:foregroundMark x1="4590" y1="18945" x2="4590" y2="18945"/>
                        <a14:foregroundMark x1="71484" y1="7324" x2="71484" y2="7324"/>
                        <a14:foregroundMark x1="50488" y1="31250" x2="50488" y2="31250"/>
                        <a14:foregroundMark x1="52441" y1="39551" x2="52441" y2="39551"/>
                        <a14:foregroundMark x1="28516" y1="30664" x2="28516" y2="30664"/>
                        <a14:foregroundMark x1="49902" y1="29883" x2="49902" y2="29883"/>
                        <a14:foregroundMark x1="26758" y1="30859" x2="26758" y2="30859"/>
                        <a14:foregroundMark x1="51270" y1="29492" x2="48730" y2="32031"/>
                        <a14:foregroundMark x1="86523" y1="50879" x2="92676" y2="35840"/>
                        <a14:foregroundMark x1="97168" y1="43164" x2="97168" y2="43164"/>
                        <a14:foregroundMark x1="97949" y1="47070" x2="97949" y2="47070"/>
                        <a14:foregroundMark x1="88672" y1="95703" x2="88672" y2="90820"/>
                        <a14:foregroundMark x1="48340" y1="96973" x2="48340" y2="94727"/>
                        <a14:foregroundMark x1="80566" y1="3809" x2="76563" y2="4590"/>
                        <a14:foregroundMark x1="57031" y1="3516" x2="60547" y2="3809"/>
                        <a14:foregroundMark x1="9797" y1="3992" x2="11523" y2="4395"/>
                        <a14:foregroundMark x1="8594" y1="3711" x2="9730" y2="3976"/>
                        <a14:foregroundMark x1="25781" y1="2930" x2="27148" y2="4199"/>
                        <a14:foregroundMark x1="55859" y1="3125" x2="56836" y2="3125"/>
                        <a14:foregroundMark x1="80176" y1="2734" x2="80176" y2="2734"/>
                        <a14:foregroundMark x1="50000" y1="39453" x2="50000" y2="39453"/>
                        <a14:foregroundMark x1="59473" y1="2539" x2="59473" y2="2539"/>
                        <a14:foregroundMark x1="61328" y1="2344" x2="57031" y2="2051"/>
                        <a14:backgroundMark x1="9180" y1="2246" x2="9180" y2="2051"/>
                        <a14:backgroundMark x1="8789" y1="2051" x2="8789" y2="2051"/>
                        <a14:backgroundMark x1="8301" y1="2051" x2="9766" y2="977"/>
                        <a14:backgroundMark x1="9082" y1="1953" x2="11328" y2="1855"/>
                        <a14:backgroundMark x1="11328" y1="1855" x2="13184" y2="2344"/>
                        <a14:backgroundMark x1="8203" y1="2051" x2="9668" y2="1953"/>
                        <a14:backgroundMark x1="9668" y1="1855" x2="7324" y2="224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350" y="1949297"/>
            <a:ext cx="5653694" cy="56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64271" y="795135"/>
            <a:ext cx="33072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د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ب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B0D9C-B003-5329-CE8B-0CAD6F2DD99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8F664-1800-7EF4-4645-F4885EAE4C3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42601-4D7E-585D-40FA-6BE948E8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594" y1="36035" x2="31348" y2="33301"/>
                        <a14:foregroundMark x1="43164" y1="11719" x2="43164" y2="11523"/>
                        <a14:foregroundMark x1="42676" y1="11523" x2="42676" y2="11523"/>
                        <a14:foregroundMark x1="44629" y1="11914" x2="42676" y2="11230"/>
                        <a14:foregroundMark x1="44043" y1="11523" x2="42188" y2="11230"/>
                        <a14:backgroundMark x1="45117" y1="91699" x2="39746" y2="87012"/>
                        <a14:backgroundMark x1="39746" y1="87012" x2="39746" y2="870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6766" y="1906763"/>
            <a:ext cx="4502259" cy="4502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4FBD8-782D-7C57-3F49-8AF4CB631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594" y1="36035" x2="31348" y2="33301"/>
                        <a14:foregroundMark x1="43164" y1="11719" x2="43164" y2="11523"/>
                        <a14:foregroundMark x1="42676" y1="11523" x2="42676" y2="11523"/>
                        <a14:foregroundMark x1="44629" y1="11914" x2="42676" y2="11230"/>
                        <a14:foregroundMark x1="44043" y1="11523" x2="42188" y2="11230"/>
                        <a14:backgroundMark x1="45117" y1="91699" x2="39746" y2="87012"/>
                        <a14:backgroundMark x1="39746" y1="87012" x2="39746" y2="8701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3809" y="956022"/>
            <a:ext cx="7479029" cy="74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693569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ج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اموس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42EBE-5651-67A8-BC2E-774E481B994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C4FD11-6277-3999-8E78-8B7644A693A4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224CF-B36C-7D5A-06AD-02BAFFFC8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4336" l="977" r="98047">
                        <a14:foregroundMark x1="6934" y1="51465" x2="2832" y2="48438"/>
                        <a14:foregroundMark x1="14844" y1="9473" x2="14258" y2="10059"/>
                        <a14:foregroundMark x1="2441" y1="28906" x2="2441" y2="28516"/>
                        <a14:foregroundMark x1="1074" y1="47070" x2="1074" y2="47070"/>
                        <a14:foregroundMark x1="35840" y1="6348" x2="38867" y2="7910"/>
                        <a14:foregroundMark x1="44141" y1="33398" x2="52930" y2="48828"/>
                        <a14:foregroundMark x1="52930" y1="48828" x2="53223" y2="50293"/>
                        <a14:foregroundMark x1="16895" y1="47070" x2="20996" y2="36230"/>
                        <a14:foregroundMark x1="22949" y1="33008" x2="22949" y2="33008"/>
                        <a14:foregroundMark x1="46387" y1="50488" x2="42578" y2="38965"/>
                        <a14:foregroundMark x1="91992" y1="63867" x2="98047" y2="73926"/>
                        <a14:foregroundMark x1="98047" y1="73926" x2="95996" y2="77344"/>
                        <a14:foregroundMark x1="78027" y1="91992" x2="84961" y2="91797"/>
                        <a14:foregroundMark x1="84961" y1="91797" x2="84961" y2="91797"/>
                        <a14:foregroundMark x1="66113" y1="92188" x2="54688" y2="92383"/>
                        <a14:foregroundMark x1="39258" y1="93164" x2="39453" y2="93164"/>
                        <a14:foregroundMark x1="57422" y1="94336" x2="57422" y2="94336"/>
                        <a14:backgroundMark x1="99902" y1="66895" x2="99902" y2="66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5002" y="2248525"/>
            <a:ext cx="3929748" cy="3929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227D0-85BB-5545-A8FB-955B04B96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4336" l="977" r="98047">
                        <a14:foregroundMark x1="6934" y1="51465" x2="2832" y2="48438"/>
                        <a14:foregroundMark x1="14844" y1="9473" x2="14258" y2="10059"/>
                        <a14:foregroundMark x1="2441" y1="28906" x2="2441" y2="28516"/>
                        <a14:foregroundMark x1="1074" y1="47070" x2="1074" y2="47070"/>
                        <a14:foregroundMark x1="35840" y1="6348" x2="38867" y2="7910"/>
                        <a14:foregroundMark x1="44141" y1="33398" x2="52930" y2="48828"/>
                        <a14:foregroundMark x1="52930" y1="48828" x2="53223" y2="50293"/>
                        <a14:foregroundMark x1="16895" y1="47070" x2="20996" y2="36230"/>
                        <a14:foregroundMark x1="22949" y1="33008" x2="22949" y2="33008"/>
                        <a14:foregroundMark x1="46387" y1="50488" x2="42578" y2="38965"/>
                        <a14:foregroundMark x1="91992" y1="63867" x2="98047" y2="73926"/>
                        <a14:foregroundMark x1="98047" y1="73926" x2="95996" y2="77344"/>
                        <a14:foregroundMark x1="78027" y1="91992" x2="84961" y2="91797"/>
                        <a14:foregroundMark x1="84961" y1="91797" x2="84961" y2="91797"/>
                        <a14:foregroundMark x1="66113" y1="92188" x2="54688" y2="92383"/>
                        <a14:foregroundMark x1="39258" y1="93164" x2="39453" y2="93164"/>
                        <a14:foregroundMark x1="57422" y1="94336" x2="57422" y2="94336"/>
                        <a14:backgroundMark x1="99902" y1="66895" x2="99902" y2="668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325" y="1783830"/>
            <a:ext cx="5819657" cy="581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787486"/>
            <a:ext cx="528869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و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حيد القرن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BB7D52-A854-969D-9DB3-EEFD33B72C9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BF5EE-7270-B134-E3C9-4FEB0B51C00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408F3-0B8C-5FE3-5A03-8AB15B34A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2" b="94141" l="4395" r="95801">
                        <a14:foregroundMark x1="15723" y1="10645" x2="26953" y2="20605"/>
                        <a14:foregroundMark x1="8984" y1="18945" x2="22070" y2="41895"/>
                        <a14:foregroundMark x1="22070" y1="41895" x2="23047" y2="42578"/>
                        <a14:foregroundMark x1="17871" y1="25488" x2="27344" y2="23926"/>
                        <a14:foregroundMark x1="29883" y1="14063" x2="29883" y2="14063"/>
                        <a14:foregroundMark x1="21387" y1="8496" x2="21387" y2="8496"/>
                        <a14:foregroundMark x1="15430" y1="15234" x2="15430" y2="15234"/>
                        <a14:foregroundMark x1="5566" y1="27344" x2="5566" y2="27344"/>
                        <a14:foregroundMark x1="6934" y1="35059" x2="6934" y2="35059"/>
                        <a14:foregroundMark x1="4395" y1="44336" x2="4395" y2="44336"/>
                        <a14:foregroundMark x1="59375" y1="39746" x2="82129" y2="52930"/>
                        <a14:foregroundMark x1="82129" y1="52930" x2="83105" y2="54004"/>
                        <a14:foregroundMark x1="94824" y1="52441" x2="94824" y2="52441"/>
                        <a14:foregroundMark x1="94824" y1="53223" x2="94824" y2="53223"/>
                        <a14:foregroundMark x1="95996" y1="30078" x2="93066" y2="36816"/>
                        <a14:foregroundMark x1="91406" y1="92188" x2="75391" y2="94141"/>
                        <a14:foregroundMark x1="95605" y1="58984" x2="95605" y2="58984"/>
                        <a14:foregroundMark x1="40625" y1="28906" x2="40625" y2="28906"/>
                        <a14:foregroundMark x1="59570" y1="6152" x2="59570" y2="6152"/>
                        <a14:foregroundMark x1="48340" y1="91406" x2="53906" y2="91992"/>
                        <a14:foregroundMark x1="37793" y1="37402" x2="37988" y2="29297"/>
                        <a14:foregroundMark x1="32520" y1="93164" x2="31348" y2="88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42" y="2131836"/>
            <a:ext cx="3508728" cy="350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5B59C9-D569-3389-B837-48EDB865C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2" b="94141" l="4395" r="95801">
                        <a14:foregroundMark x1="15723" y1="10645" x2="26953" y2="20605"/>
                        <a14:foregroundMark x1="8984" y1="18945" x2="22070" y2="41895"/>
                        <a14:foregroundMark x1="22070" y1="41895" x2="23047" y2="42578"/>
                        <a14:foregroundMark x1="17871" y1="25488" x2="27344" y2="23926"/>
                        <a14:foregroundMark x1="29883" y1="14063" x2="29883" y2="14063"/>
                        <a14:foregroundMark x1="21387" y1="8496" x2="21387" y2="8496"/>
                        <a14:foregroundMark x1="15430" y1="15234" x2="15430" y2="15234"/>
                        <a14:foregroundMark x1="5566" y1="27344" x2="5566" y2="27344"/>
                        <a14:foregroundMark x1="6934" y1="35059" x2="6934" y2="35059"/>
                        <a14:foregroundMark x1="4395" y1="44336" x2="4395" y2="44336"/>
                        <a14:foregroundMark x1="59375" y1="39746" x2="82129" y2="52930"/>
                        <a14:foregroundMark x1="82129" y1="52930" x2="83105" y2="54004"/>
                        <a14:foregroundMark x1="94824" y1="52441" x2="94824" y2="52441"/>
                        <a14:foregroundMark x1="94824" y1="53223" x2="94824" y2="53223"/>
                        <a14:foregroundMark x1="95996" y1="30078" x2="93066" y2="36816"/>
                        <a14:foregroundMark x1="91406" y1="92188" x2="75391" y2="94141"/>
                        <a14:foregroundMark x1="95605" y1="58984" x2="95605" y2="58984"/>
                        <a14:foregroundMark x1="40625" y1="28906" x2="40625" y2="28906"/>
                        <a14:foregroundMark x1="59570" y1="6152" x2="59570" y2="6152"/>
                        <a14:foregroundMark x1="48340" y1="91406" x2="53906" y2="91992"/>
                        <a14:foregroundMark x1="37793" y1="37402" x2="37988" y2="29297"/>
                        <a14:foregroundMark x1="32520" y1="93164" x2="31348" y2="884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155"/>
            <a:ext cx="6401557" cy="640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21831" y="1079828"/>
            <a:ext cx="4064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8000" dirty="0">
                <a:latin typeface="Teaching Print Dotted" pitchFamily="50" charset="0"/>
              </a:rPr>
              <a:t>ف</a:t>
            </a:r>
            <a:r>
              <a:rPr lang="ar-AE" sz="80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رس النهر</a:t>
            </a:r>
            <a:endParaRPr lang="en-US" sz="80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17D9C-C64E-5FCD-3EE6-AC0102E9B94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CF342-66DD-FC0B-50CA-0F4F7D78181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65D0-433B-71BC-749B-B7D854E29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102" r="96191">
                        <a14:foregroundMark x1="7617" y1="57813" x2="7324" y2="44141"/>
                        <a14:foregroundMark x1="4199" y1="47266" x2="4199" y2="47266"/>
                        <a14:foregroundMark x1="96191" y1="45313" x2="95996" y2="45313"/>
                        <a14:backgroundMark x1="40039" y1="84863" x2="40039" y2="84863"/>
                        <a14:backgroundMark x1="69922" y1="84863" x2="69922" y2="84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173" y="2004619"/>
            <a:ext cx="4073674" cy="4073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856F7-D864-73C5-85BB-336A41798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102" r="96191">
                        <a14:foregroundMark x1="7617" y1="57813" x2="7324" y2="44141"/>
                        <a14:foregroundMark x1="4199" y1="47266" x2="4199" y2="47266"/>
                        <a14:foregroundMark x1="96191" y1="45313" x2="95996" y2="45313"/>
                        <a14:backgroundMark x1="40039" y1="84863" x2="40039" y2="84863"/>
                        <a14:backgroundMark x1="69922" y1="84863" x2="69922" y2="8486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3" y="1923064"/>
            <a:ext cx="6012525" cy="60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5478" y="795135"/>
            <a:ext cx="394092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يل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29D20-FAEB-27E0-A98D-0C555BE29FE0}"/>
              </a:ext>
            </a:extLst>
          </p:cNvPr>
          <p:cNvSpPr txBox="1"/>
          <p:nvPr/>
        </p:nvSpPr>
        <p:spPr>
          <a:xfrm>
            <a:off x="169319" y="-122002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1FC26-208E-15A3-EAE7-7AC19E530010}"/>
              </a:ext>
            </a:extLst>
          </p:cNvPr>
          <p:cNvSpPr txBox="1"/>
          <p:nvPr/>
        </p:nvSpPr>
        <p:spPr>
          <a:xfrm>
            <a:off x="346377" y="795135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582F4-FA2A-A8EA-30F5-DDAEC804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35" y="2334684"/>
            <a:ext cx="3443649" cy="3443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3F07C-89B8-AAEB-481E-D3EF152B7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6" y="1723980"/>
            <a:ext cx="6048420" cy="60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00580" y="795135"/>
            <a:ext cx="25928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أ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سد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3E2AD-8242-E199-F549-0D89A8B748C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9F39C-3D5D-5E16-F29C-7539C24C32D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B050-C23D-F6B1-5EA6-F7CC57DB2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1406" l="9961" r="89844">
                        <a14:foregroundMark x1="57227" y1="10645" x2="40430" y2="8887"/>
                        <a14:foregroundMark x1="44727" y1="91602" x2="51465" y2="90039"/>
                        <a14:foregroundMark x1="51465" y1="90039" x2="53516" y2="88867"/>
                        <a14:foregroundMark x1="69922" y1="90820" x2="78320" y2="90723"/>
                        <a14:foregroundMark x1="78320" y1="90723" x2="79004" y2="90430"/>
                        <a14:foregroundMark x1="37012" y1="90430" x2="29590" y2="90918"/>
                        <a14:foregroundMark x1="29590" y1="90918" x2="28906" y2="91406"/>
                        <a14:foregroundMark x1="89648" y1="41309" x2="89648" y2="39355"/>
                        <a14:backgroundMark x1="73438" y1="57422" x2="74414" y2="49219"/>
                        <a14:backgroundMark x1="43359" y1="83887" x2="42969" y2="82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42" y="2068971"/>
            <a:ext cx="3634458" cy="3634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FC222-DF41-57FE-7C3B-32A74F1F9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1406" l="9961" r="89844">
                        <a14:foregroundMark x1="57227" y1="10645" x2="40430" y2="8887"/>
                        <a14:foregroundMark x1="44727" y1="91602" x2="51465" y2="90039"/>
                        <a14:foregroundMark x1="51465" y1="90039" x2="53516" y2="88867"/>
                        <a14:foregroundMark x1="69922" y1="90820" x2="78320" y2="90723"/>
                        <a14:foregroundMark x1="78320" y1="90723" x2="79004" y2="90430"/>
                        <a14:foregroundMark x1="37012" y1="90430" x2="29590" y2="90918"/>
                        <a14:foregroundMark x1="29590" y1="90918" x2="28906" y2="91406"/>
                        <a14:foregroundMark x1="89648" y1="41309" x2="89648" y2="39355"/>
                        <a14:backgroundMark x1="73438" y1="57422" x2="74414" y2="49219"/>
                        <a14:backgroundMark x1="43359" y1="83887" x2="42969" y2="8291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" y="1429155"/>
            <a:ext cx="6530757" cy="65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5302" y="795135"/>
            <a:ext cx="358621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س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لحفاة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88A9E-26C3-2608-1F3C-3EE654C0FF1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F40BA-49F4-5B7F-FAED-3F71240C5B3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حيوانات الغابه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03653-F04E-01B0-0E0D-440CDA66B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395" r="97852">
                        <a14:foregroundMark x1="33691" y1="76172" x2="28613" y2="35742"/>
                        <a14:foregroundMark x1="28613" y1="35742" x2="24316" y2="26172"/>
                        <a14:foregroundMark x1="24316" y1="26172" x2="18750" y2="19824"/>
                        <a14:foregroundMark x1="18750" y1="19824" x2="13086" y2="16797"/>
                        <a14:foregroundMark x1="13086" y1="16797" x2="13086" y2="16797"/>
                        <a14:foregroundMark x1="12109" y1="20410" x2="6348" y2="33984"/>
                        <a14:foregroundMark x1="6348" y1="33984" x2="8984" y2="39551"/>
                        <a14:foregroundMark x1="4395" y1="67480" x2="8691" y2="59961"/>
                        <a14:foregroundMark x1="8691" y1="59961" x2="8789" y2="59961"/>
                        <a14:foregroundMark x1="3418" y1="88477" x2="15723" y2="91797"/>
                        <a14:foregroundMark x1="15723" y1="91797" x2="19629" y2="89648"/>
                        <a14:foregroundMark x1="42969" y1="91797" x2="59180" y2="92383"/>
                        <a14:foregroundMark x1="89844" y1="90234" x2="95605" y2="82324"/>
                        <a14:foregroundMark x1="95605" y1="82324" x2="92871" y2="73047"/>
                        <a14:foregroundMark x1="92871" y1="73047" x2="95313" y2="63965"/>
                        <a14:foregroundMark x1="95313" y1="63965" x2="91602" y2="52832"/>
                        <a14:foregroundMark x1="91602" y1="52832" x2="92188" y2="46191"/>
                        <a14:foregroundMark x1="92188" y1="46191" x2="91797" y2="45703"/>
                        <a14:foregroundMark x1="95020" y1="59766" x2="97852" y2="66016"/>
                        <a14:foregroundMark x1="97852" y1="66016" x2="91895" y2="67090"/>
                        <a14:foregroundMark x1="25195" y1="10449" x2="25195" y2="10449"/>
                        <a14:foregroundMark x1="4395" y1="31641" x2="4395" y2="31641"/>
                        <a14:foregroundMark x1="21973" y1="10059" x2="21973" y2="10059"/>
                        <a14:foregroundMark x1="28320" y1="10254" x2="28320" y2="1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6" y="2213388"/>
            <a:ext cx="3345623" cy="3345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CD58FB-B1F8-D5AD-EE0B-118BCA5C2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395" r="97852">
                        <a14:foregroundMark x1="33691" y1="76172" x2="28613" y2="35742"/>
                        <a14:foregroundMark x1="28613" y1="35742" x2="24316" y2="26172"/>
                        <a14:foregroundMark x1="24316" y1="26172" x2="18750" y2="19824"/>
                        <a14:foregroundMark x1="18750" y1="19824" x2="13086" y2="16797"/>
                        <a14:foregroundMark x1="13086" y1="16797" x2="13086" y2="16797"/>
                        <a14:foregroundMark x1="12109" y1="20410" x2="6348" y2="33984"/>
                        <a14:foregroundMark x1="6348" y1="33984" x2="8984" y2="39551"/>
                        <a14:foregroundMark x1="4395" y1="67480" x2="8691" y2="59961"/>
                        <a14:foregroundMark x1="8691" y1="59961" x2="8789" y2="59961"/>
                        <a14:foregroundMark x1="3418" y1="88477" x2="15723" y2="91797"/>
                        <a14:foregroundMark x1="15723" y1="91797" x2="19629" y2="89648"/>
                        <a14:foregroundMark x1="42969" y1="91797" x2="59180" y2="92383"/>
                        <a14:foregroundMark x1="89844" y1="90234" x2="95605" y2="82324"/>
                        <a14:foregroundMark x1="95605" y1="82324" x2="92871" y2="73047"/>
                        <a14:foregroundMark x1="92871" y1="73047" x2="95313" y2="63965"/>
                        <a14:foregroundMark x1="95313" y1="63965" x2="91602" y2="52832"/>
                        <a14:foregroundMark x1="91602" y1="52832" x2="92188" y2="46191"/>
                        <a14:foregroundMark x1="92188" y1="46191" x2="91797" y2="45703"/>
                        <a14:foregroundMark x1="95020" y1="59766" x2="97852" y2="66016"/>
                        <a14:foregroundMark x1="97852" y1="66016" x2="91895" y2="67090"/>
                        <a14:foregroundMark x1="25195" y1="10449" x2="25195" y2="10449"/>
                        <a14:foregroundMark x1="4395" y1="31641" x2="4395" y2="31641"/>
                        <a14:foregroundMark x1="21973" y1="10059" x2="21973" y2="10059"/>
                        <a14:foregroundMark x1="28320" y1="10254" x2="28320" y2="1025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3" y="1949297"/>
            <a:ext cx="5318251" cy="53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1162</TotalTime>
  <Words>67</Words>
  <Application>Microsoft Office PowerPoint</Application>
  <PresentationFormat>Custom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111</cp:revision>
  <dcterms:created xsi:type="dcterms:W3CDTF">2025-02-12T09:43:58Z</dcterms:created>
  <dcterms:modified xsi:type="dcterms:W3CDTF">2025-05-10T18:44:25Z</dcterms:modified>
</cp:coreProperties>
</file>